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573"/>
    <a:srgbClr val="002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7773" y="257176"/>
            <a:ext cx="6477001" cy="4100318"/>
          </a:xfrm>
        </p:spPr>
        <p:txBody>
          <a:bodyPr anchor="b"/>
          <a:lstStyle>
            <a:lvl1pPr algn="l">
              <a:defRPr sz="6000">
                <a:solidFill>
                  <a:srgbClr val="002D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7774" y="5229226"/>
            <a:ext cx="5610225" cy="9756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64158" y="6356350"/>
            <a:ext cx="2743200" cy="365125"/>
          </a:xfrm>
        </p:spPr>
        <p:txBody>
          <a:bodyPr/>
          <a:lstStyle/>
          <a:p>
            <a:fld id="{24244440-D801-40F1-8DC9-A8E1CD037087}" type="datetimeFigureOut">
              <a:rPr lang="en-US" smtClean="0"/>
              <a:t>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47216" y="6356350"/>
            <a:ext cx="282078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48975" y="6356350"/>
            <a:ext cx="1190624" cy="365125"/>
          </a:xfrm>
        </p:spPr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69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8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8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D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1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5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3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5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6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8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4440-D801-40F1-8DC9-A8E1CD037087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532" y="365125"/>
            <a:ext cx="10515600" cy="1325563"/>
          </a:xfrm>
        </p:spPr>
        <p:txBody>
          <a:bodyPr/>
          <a:lstStyle/>
          <a:p>
            <a:r>
              <a:rPr lang="en-US" dirty="0"/>
              <a:t>Our Mission, Vision and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532" y="1825625"/>
            <a:ext cx="10515600" cy="4351338"/>
          </a:xfrm>
        </p:spPr>
        <p:txBody>
          <a:bodyPr>
            <a:noAutofit/>
          </a:bodyPr>
          <a:lstStyle/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The </a:t>
            </a:r>
            <a:r>
              <a:rPr lang="en-US" sz="3000" b="1" baseline="30000" dirty="0">
                <a:solidFill>
                  <a:prstClr val="black"/>
                </a:solidFill>
              </a:rPr>
              <a:t>mission</a:t>
            </a:r>
            <a:r>
              <a:rPr lang="en-US" sz="3000" baseline="30000" dirty="0">
                <a:solidFill>
                  <a:prstClr val="black"/>
                </a:solidFill>
              </a:rPr>
              <a:t> of University Health is to improve the good health of the community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through high-quality compassionate patient care, innovation, education and discovery.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endParaRPr lang="en-US" sz="3000" baseline="30000" dirty="0">
              <a:solidFill>
                <a:prstClr val="black"/>
              </a:solidFill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We fulfill this mission through a set of core </a:t>
            </a:r>
            <a:r>
              <a:rPr lang="en-US" sz="3000" b="1" baseline="30000" dirty="0">
                <a:solidFill>
                  <a:prstClr val="black"/>
                </a:solidFill>
              </a:rPr>
              <a:t>values</a:t>
            </a:r>
            <a:r>
              <a:rPr lang="en-US" sz="3000" baseline="30000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lnSpc>
                <a:spcPts val="1500"/>
              </a:lnSpc>
              <a:spcBef>
                <a:spcPts val="0"/>
              </a:spcBef>
              <a:buNone/>
            </a:pPr>
            <a:endParaRPr lang="en-US" sz="3000" baseline="30000" dirty="0">
              <a:solidFill>
                <a:prstClr val="black"/>
              </a:solidFill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Our patient care will be: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SzPct val="115000"/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- High quality and compassionate above all,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SzPct val="115000"/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- Attentive, kind and helpful without exception, and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SzPct val="115000"/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- Wise in the use of resources.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endParaRPr lang="en-US" sz="3000" baseline="30000" dirty="0">
              <a:solidFill>
                <a:prstClr val="black"/>
              </a:solidFill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We embrace a bold </a:t>
            </a:r>
            <a:r>
              <a:rPr lang="en-US" sz="3000" b="1" baseline="30000" dirty="0">
                <a:solidFill>
                  <a:prstClr val="black"/>
                </a:solidFill>
              </a:rPr>
              <a:t>vision</a:t>
            </a:r>
            <a:r>
              <a:rPr lang="en-US" sz="3000" baseline="30000" dirty="0">
                <a:solidFill>
                  <a:prstClr val="black"/>
                </a:solidFill>
              </a:rPr>
              <a:t>: 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We are leading the way to be one of the nation’s most trusted health institutions.</a:t>
            </a:r>
            <a:endParaRPr lang="en-US" sz="3000" dirty="0">
              <a:solidFill>
                <a:prstClr val="black"/>
              </a:solidFill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785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97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Our Mission, Vision and Values</vt:lpstr>
      <vt:lpstr>PowerPoint Presentation</vt:lpstr>
    </vt:vector>
  </TitlesOfParts>
  <Company>University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Helena Steubing</dc:creator>
  <cp:lastModifiedBy>Helena Steubing</cp:lastModifiedBy>
  <cp:revision>32</cp:revision>
  <dcterms:created xsi:type="dcterms:W3CDTF">2018-08-13T19:38:46Z</dcterms:created>
  <dcterms:modified xsi:type="dcterms:W3CDTF">2024-07-03T22:13:35Z</dcterms:modified>
</cp:coreProperties>
</file>